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00"/>
    <a:srgbClr val="8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15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04EEC-DA59-4F13-ABA4-1B9848CBFA2F}" type="datetimeFigureOut">
              <a:rPr lang="it-IT" smtClean="0"/>
              <a:t>08/04/2025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448B6-5D12-43B7-A614-50C6380B75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5839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04EEC-DA59-4F13-ABA4-1B9848CBFA2F}" type="datetimeFigureOut">
              <a:rPr lang="it-IT" smtClean="0"/>
              <a:t>08/04/2025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448B6-5D12-43B7-A614-50C6380B75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9621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04EEC-DA59-4F13-ABA4-1B9848CBFA2F}" type="datetimeFigureOut">
              <a:rPr lang="it-IT" smtClean="0"/>
              <a:t>08/04/2025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448B6-5D12-43B7-A614-50C6380B75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8610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04EEC-DA59-4F13-ABA4-1B9848CBFA2F}" type="datetimeFigureOut">
              <a:rPr lang="it-IT" smtClean="0"/>
              <a:t>08/04/2025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448B6-5D12-43B7-A614-50C6380B75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7468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04EEC-DA59-4F13-ABA4-1B9848CBFA2F}" type="datetimeFigureOut">
              <a:rPr lang="it-IT" smtClean="0"/>
              <a:t>08/04/2025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448B6-5D12-43B7-A614-50C6380B75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9652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04EEC-DA59-4F13-ABA4-1B9848CBFA2F}" type="datetimeFigureOut">
              <a:rPr lang="it-IT" smtClean="0"/>
              <a:t>08/04/2025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448B6-5D12-43B7-A614-50C6380B75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0132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04EEC-DA59-4F13-ABA4-1B9848CBFA2F}" type="datetimeFigureOut">
              <a:rPr lang="it-IT" smtClean="0"/>
              <a:t>08/04/2025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448B6-5D12-43B7-A614-50C6380B75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8099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04EEC-DA59-4F13-ABA4-1B9848CBFA2F}" type="datetimeFigureOut">
              <a:rPr lang="it-IT" smtClean="0"/>
              <a:t>08/04/2025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448B6-5D12-43B7-A614-50C6380B75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1261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04EEC-DA59-4F13-ABA4-1B9848CBFA2F}" type="datetimeFigureOut">
              <a:rPr lang="it-IT" smtClean="0"/>
              <a:t>08/04/2025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448B6-5D12-43B7-A614-50C6380B75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8885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04EEC-DA59-4F13-ABA4-1B9848CBFA2F}" type="datetimeFigureOut">
              <a:rPr lang="it-IT" smtClean="0"/>
              <a:t>08/04/2025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448B6-5D12-43B7-A614-50C6380B75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3883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04EEC-DA59-4F13-ABA4-1B9848CBFA2F}" type="datetimeFigureOut">
              <a:rPr lang="it-IT" smtClean="0"/>
              <a:t>08/04/2025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448B6-5D12-43B7-A614-50C6380B75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123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F04EEC-DA59-4F13-ABA4-1B9848CBFA2F}" type="datetimeFigureOut">
              <a:rPr lang="it-IT" smtClean="0"/>
              <a:t>08/04/2025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B448B6-5D12-43B7-A614-50C6380B75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3168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B41B57BF-7F22-F5C5-4CAE-CD66CC5C0C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1" cy="6858000"/>
          </a:xfrm>
          <a:prstGeom prst="rect">
            <a:avLst/>
          </a:prstGeom>
        </p:spPr>
      </p:pic>
      <p:sp>
        <p:nvSpPr>
          <p:cNvPr id="10" name="Triangolo rettangolo 9">
            <a:extLst>
              <a:ext uri="{FF2B5EF4-FFF2-40B4-BE49-F238E27FC236}">
                <a16:creationId xmlns:a16="http://schemas.microsoft.com/office/drawing/2014/main" id="{FA4908B3-0439-5EBA-54CE-569AAC8F0B38}"/>
              </a:ext>
            </a:extLst>
          </p:cNvPr>
          <p:cNvSpPr/>
          <p:nvPr/>
        </p:nvSpPr>
        <p:spPr>
          <a:xfrm rot="5400000">
            <a:off x="608239" y="-599679"/>
            <a:ext cx="3780065" cy="4996543"/>
          </a:xfrm>
          <a:prstGeom prst="rtTriangle">
            <a:avLst/>
          </a:prstGeom>
          <a:solidFill>
            <a:srgbClr val="820000">
              <a:alpha val="86000"/>
            </a:srgbClr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 dirty="0"/>
          </a:p>
        </p:txBody>
      </p:sp>
      <p:sp>
        <p:nvSpPr>
          <p:cNvPr id="11" name="Triangolo rettangolo 10">
            <a:extLst>
              <a:ext uri="{FF2B5EF4-FFF2-40B4-BE49-F238E27FC236}">
                <a16:creationId xmlns:a16="http://schemas.microsoft.com/office/drawing/2014/main" id="{F71B507D-515F-BD19-0274-D34F1778F38B}"/>
              </a:ext>
            </a:extLst>
          </p:cNvPr>
          <p:cNvSpPr/>
          <p:nvPr/>
        </p:nvSpPr>
        <p:spPr>
          <a:xfrm rot="16200000">
            <a:off x="5612946" y="3339608"/>
            <a:ext cx="3061607" cy="4000500"/>
          </a:xfrm>
          <a:prstGeom prst="rtTriangle">
            <a:avLst/>
          </a:prstGeom>
          <a:solidFill>
            <a:srgbClr val="820000">
              <a:alpha val="86000"/>
            </a:srgbClr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 dirty="0"/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93EE71A5-94FC-6805-F886-1E369BEA09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685" y="6002893"/>
            <a:ext cx="2372536" cy="751665"/>
          </a:xfrm>
          <a:prstGeom prst="rect">
            <a:avLst/>
          </a:prstGeom>
        </p:spPr>
      </p:pic>
      <p:sp>
        <p:nvSpPr>
          <p:cNvPr id="16" name="Rettangolo 15">
            <a:extLst>
              <a:ext uri="{FF2B5EF4-FFF2-40B4-BE49-F238E27FC236}">
                <a16:creationId xmlns:a16="http://schemas.microsoft.com/office/drawing/2014/main" id="{9D0149E6-9202-3C02-483B-7034A3D4F759}"/>
              </a:ext>
            </a:extLst>
          </p:cNvPr>
          <p:cNvSpPr/>
          <p:nvPr/>
        </p:nvSpPr>
        <p:spPr>
          <a:xfrm>
            <a:off x="2498163" y="8560"/>
            <a:ext cx="4129744" cy="6840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it-IT" sz="2000" u="sng" dirty="0">
              <a:solidFill>
                <a:srgbClr val="820000"/>
              </a:solidFill>
              <a:latin typeface="Imprint MT Shadow" panose="04020605060303030202" pitchFamily="82" charset="0"/>
            </a:endParaRP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A6347792-9166-37A5-9F1A-F7EC9377E11E}"/>
              </a:ext>
            </a:extLst>
          </p:cNvPr>
          <p:cNvSpPr/>
          <p:nvPr/>
        </p:nvSpPr>
        <p:spPr>
          <a:xfrm>
            <a:off x="0" y="8560"/>
            <a:ext cx="9144000" cy="684088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483ED485-32FE-F554-36E6-12B80A7F2F7D}"/>
              </a:ext>
            </a:extLst>
          </p:cNvPr>
          <p:cNvSpPr/>
          <p:nvPr/>
        </p:nvSpPr>
        <p:spPr>
          <a:xfrm>
            <a:off x="3263153" y="156162"/>
            <a:ext cx="2599765" cy="540329"/>
          </a:xfrm>
          <a:prstGeom prst="rect">
            <a:avLst/>
          </a:prstGeom>
          <a:noFill/>
          <a:ln w="12700">
            <a:solidFill>
              <a:srgbClr val="82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u="sng" dirty="0">
                <a:solidFill>
                  <a:srgbClr val="660000"/>
                </a:solidFill>
                <a:latin typeface="Imprint MT Shadow" panose="04020605060303030202" pitchFamily="82" charset="0"/>
              </a:rPr>
              <a:t>VIA ARENA N. 29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9C909E7-807B-6816-88D1-6BE86C1DE376}"/>
              </a:ext>
            </a:extLst>
          </p:cNvPr>
          <p:cNvSpPr txBox="1"/>
          <p:nvPr/>
        </p:nvSpPr>
        <p:spPr>
          <a:xfrm>
            <a:off x="3005310" y="746114"/>
            <a:ext cx="3115449" cy="2031325"/>
          </a:xfrm>
          <a:prstGeom prst="rect">
            <a:avLst/>
          </a:prstGeom>
          <a:noFill/>
          <a:ln>
            <a:solidFill>
              <a:srgbClr val="66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solidFill>
                  <a:srgbClr val="660000"/>
                </a:solidFill>
              </a:rPr>
              <a:t>Mq. 70</a:t>
            </a:r>
          </a:p>
          <a:p>
            <a:pPr algn="ctr"/>
            <a:endParaRPr lang="it-IT" sz="1400" b="1" dirty="0">
              <a:solidFill>
                <a:srgbClr val="660000"/>
              </a:solidFill>
            </a:endParaRPr>
          </a:p>
          <a:p>
            <a:pPr algn="ctr"/>
            <a:r>
              <a:rPr lang="it-IT" sz="1400" b="1" dirty="0">
                <a:solidFill>
                  <a:srgbClr val="660000"/>
                </a:solidFill>
              </a:rPr>
              <a:t>Piano Rialzato co affaccio sul giardino condominiale</a:t>
            </a:r>
          </a:p>
          <a:p>
            <a:pPr algn="ctr"/>
            <a:r>
              <a:rPr lang="it-IT" sz="1400" b="1" dirty="0">
                <a:solidFill>
                  <a:srgbClr val="660000"/>
                </a:solidFill>
              </a:rPr>
              <a:t>Ingresso, soggiorno con terrazzo e cucina a vista, camera da letto matrimoniale con loggia, bagno</a:t>
            </a:r>
          </a:p>
          <a:p>
            <a:pPr algn="ctr"/>
            <a:r>
              <a:rPr lang="it-IT" sz="1400" b="1" dirty="0">
                <a:solidFill>
                  <a:srgbClr val="660000"/>
                </a:solidFill>
              </a:rPr>
              <a:t>Canone €. </a:t>
            </a:r>
            <a:r>
              <a:rPr lang="it-IT" sz="1400" b="1">
                <a:solidFill>
                  <a:srgbClr val="660000"/>
                </a:solidFill>
              </a:rPr>
              <a:t>1.600</a:t>
            </a:r>
            <a:r>
              <a:rPr lang="it-IT" sz="1400" b="1" dirty="0">
                <a:solidFill>
                  <a:srgbClr val="660000"/>
                </a:solidFill>
              </a:rPr>
              <a:t>/mese </a:t>
            </a:r>
          </a:p>
          <a:p>
            <a:pPr algn="ctr"/>
            <a:r>
              <a:rPr lang="it-IT" sz="1400" b="1" dirty="0">
                <a:solidFill>
                  <a:srgbClr val="660000"/>
                </a:solidFill>
              </a:rPr>
              <a:t>Spese </a:t>
            </a:r>
            <a:r>
              <a:rPr lang="it-IT" sz="1400" b="1" dirty="0" err="1">
                <a:solidFill>
                  <a:srgbClr val="660000"/>
                </a:solidFill>
              </a:rPr>
              <a:t>cond.</a:t>
            </a:r>
            <a:r>
              <a:rPr lang="it-IT" sz="1400" b="1" dirty="0">
                <a:solidFill>
                  <a:srgbClr val="660000"/>
                </a:solidFill>
              </a:rPr>
              <a:t> €. 140/mese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170A61D9-349D-3F2C-EB19-FBA6B2C78E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50" y="119868"/>
            <a:ext cx="2360358" cy="906701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DE2100B2-F9FB-C985-E7FB-295C29B12D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7406" y="2818820"/>
            <a:ext cx="2324255" cy="3935738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AF417B81-E1C8-72C2-484F-BB0B15C61B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08797" y="5583809"/>
            <a:ext cx="1308242" cy="1180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10038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75</TotalTime>
  <Words>47</Words>
  <Application>Microsoft Office PowerPoint</Application>
  <PresentationFormat>Presentazione su schermo (4:3)</PresentationFormat>
  <Paragraphs>7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Imprint MT Shadow</vt:lpstr>
      <vt:lpstr>Tema di Office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adriano casadei</dc:creator>
  <cp:lastModifiedBy>Adriano Casadei</cp:lastModifiedBy>
  <cp:revision>12</cp:revision>
  <dcterms:created xsi:type="dcterms:W3CDTF">2023-12-15T15:37:49Z</dcterms:created>
  <dcterms:modified xsi:type="dcterms:W3CDTF">2025-04-08T11:11:54Z</dcterms:modified>
</cp:coreProperties>
</file>